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69" r:id="rId3"/>
    <p:sldId id="263" r:id="rId4"/>
    <p:sldId id="270" r:id="rId5"/>
    <p:sldId id="257" r:id="rId6"/>
    <p:sldId id="271" r:id="rId7"/>
    <p:sldId id="272" r:id="rId8"/>
    <p:sldId id="273" r:id="rId9"/>
    <p:sldId id="258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2" roundtripDataSignature="AMtx7mgkMZpH+TtBw0acHiBfx4Gi1JyB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BA5694-3B4F-4048-A4B8-6310BB153FAE}" v="2" dt="2021-03-18T13:51:33.7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customschemas.google.com/relationships/presentationmetadata" Target="metadata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di Bettermann" userId="243ac81a3007fb8b" providerId="LiveId" clId="{CCBA5694-3B4F-4048-A4B8-6310BB153FAE}"/>
    <pc:docChg chg="undo custSel addSld delSld modSld sldOrd">
      <pc:chgData name="Jodi Bettermann" userId="243ac81a3007fb8b" providerId="LiveId" clId="{CCBA5694-3B4F-4048-A4B8-6310BB153FAE}" dt="2021-03-18T13:53:47.911" v="66" actId="207"/>
      <pc:docMkLst>
        <pc:docMk/>
      </pc:docMkLst>
      <pc:sldChg chg="modSp mod">
        <pc:chgData name="Jodi Bettermann" userId="243ac81a3007fb8b" providerId="LiveId" clId="{CCBA5694-3B4F-4048-A4B8-6310BB153FAE}" dt="2021-03-18T13:50:50.306" v="17" actId="20577"/>
        <pc:sldMkLst>
          <pc:docMk/>
          <pc:sldMk cId="0" sldId="256"/>
        </pc:sldMkLst>
        <pc:spChg chg="mod">
          <ac:chgData name="Jodi Bettermann" userId="243ac81a3007fb8b" providerId="LiveId" clId="{CCBA5694-3B4F-4048-A4B8-6310BB153FAE}" dt="2021-03-18T13:50:50.306" v="17" actId="20577"/>
          <ac:spMkLst>
            <pc:docMk/>
            <pc:sldMk cId="0" sldId="256"/>
            <ac:spMk id="84" creationId="{00000000-0000-0000-0000-000000000000}"/>
          </ac:spMkLst>
        </pc:spChg>
      </pc:sldChg>
      <pc:sldChg chg="addSp delSp modSp add mod">
        <pc:chgData name="Jodi Bettermann" userId="243ac81a3007fb8b" providerId="LiveId" clId="{CCBA5694-3B4F-4048-A4B8-6310BB153FAE}" dt="2021-03-18T13:53:02.134" v="60" actId="208"/>
        <pc:sldMkLst>
          <pc:docMk/>
          <pc:sldMk cId="1284560496" sldId="263"/>
        </pc:sldMkLst>
        <pc:spChg chg="mod">
          <ac:chgData name="Jodi Bettermann" userId="243ac81a3007fb8b" providerId="LiveId" clId="{CCBA5694-3B4F-4048-A4B8-6310BB153FAE}" dt="2021-03-18T13:52:09.283" v="52" actId="122"/>
          <ac:spMkLst>
            <pc:docMk/>
            <pc:sldMk cId="1284560496" sldId="263"/>
            <ac:spMk id="2" creationId="{00000000-0000-0000-0000-000000000000}"/>
          </ac:spMkLst>
        </pc:spChg>
        <pc:spChg chg="add del mod">
          <ac:chgData name="Jodi Bettermann" userId="243ac81a3007fb8b" providerId="LiveId" clId="{CCBA5694-3B4F-4048-A4B8-6310BB153FAE}" dt="2021-03-18T13:52:53.151" v="59" actId="208"/>
          <ac:spMkLst>
            <pc:docMk/>
            <pc:sldMk cId="1284560496" sldId="263"/>
            <ac:spMk id="4" creationId="{00000000-0000-0000-0000-000000000000}"/>
          </ac:spMkLst>
        </pc:spChg>
        <pc:spChg chg="add del mod">
          <ac:chgData name="Jodi Bettermann" userId="243ac81a3007fb8b" providerId="LiveId" clId="{CCBA5694-3B4F-4048-A4B8-6310BB153FAE}" dt="2021-03-18T13:53:02.134" v="60" actId="208"/>
          <ac:spMkLst>
            <pc:docMk/>
            <pc:sldMk cId="1284560496" sldId="263"/>
            <ac:spMk id="7" creationId="{00000000-0000-0000-0000-000000000000}"/>
          </ac:spMkLst>
        </pc:spChg>
      </pc:sldChg>
      <pc:sldChg chg="modSp add mod ord">
        <pc:chgData name="Jodi Bettermann" userId="243ac81a3007fb8b" providerId="LiveId" clId="{CCBA5694-3B4F-4048-A4B8-6310BB153FAE}" dt="2021-03-18T13:53:47.911" v="66" actId="207"/>
        <pc:sldMkLst>
          <pc:docMk/>
          <pc:sldMk cId="3343357733" sldId="269"/>
        </pc:sldMkLst>
        <pc:spChg chg="mod">
          <ac:chgData name="Jodi Bettermann" userId="243ac81a3007fb8b" providerId="LiveId" clId="{CCBA5694-3B4F-4048-A4B8-6310BB153FAE}" dt="2021-03-18T13:53:33.678" v="64" actId="20577"/>
          <ac:spMkLst>
            <pc:docMk/>
            <pc:sldMk cId="3343357733" sldId="269"/>
            <ac:spMk id="4" creationId="{00000000-0000-0000-0000-000000000000}"/>
          </ac:spMkLst>
        </pc:spChg>
        <pc:spChg chg="mod">
          <ac:chgData name="Jodi Bettermann" userId="243ac81a3007fb8b" providerId="LiveId" clId="{CCBA5694-3B4F-4048-A4B8-6310BB153FAE}" dt="2021-03-18T13:53:47.911" v="66" actId="207"/>
          <ac:spMkLst>
            <pc:docMk/>
            <pc:sldMk cId="3343357733" sldId="269"/>
            <ac:spMk id="5" creationId="{220DC08E-FDF7-463A-B95C-93EC224958B7}"/>
          </ac:spMkLst>
        </pc:spChg>
        <pc:spChg chg="mod">
          <ac:chgData name="Jodi Bettermann" userId="243ac81a3007fb8b" providerId="LiveId" clId="{CCBA5694-3B4F-4048-A4B8-6310BB153FAE}" dt="2021-03-18T13:53:42.133" v="65" actId="207"/>
          <ac:spMkLst>
            <pc:docMk/>
            <pc:sldMk cId="3343357733" sldId="269"/>
            <ac:spMk id="6" creationId="{3111C4B6-1611-4A86-AAD5-C22565505D42}"/>
          </ac:spMkLst>
        </pc:spChg>
      </pc:sldChg>
      <pc:sldChg chg="new del">
        <pc:chgData name="Jodi Bettermann" userId="243ac81a3007fb8b" providerId="LiveId" clId="{CCBA5694-3B4F-4048-A4B8-6310BB153FAE}" dt="2021-03-18T13:50:29.457" v="4" actId="680"/>
        <pc:sldMkLst>
          <pc:docMk/>
          <pc:sldMk cId="105312037" sldId="270"/>
        </pc:sldMkLst>
      </pc:sldChg>
      <pc:sldChg chg="add">
        <pc:chgData name="Jodi Bettermann" userId="243ac81a3007fb8b" providerId="LiveId" clId="{CCBA5694-3B4F-4048-A4B8-6310BB153FAE}" dt="2021-03-18T13:50:39.646" v="5" actId="2890"/>
        <pc:sldMkLst>
          <pc:docMk/>
          <pc:sldMk cId="1762687576" sldId="27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269186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963352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09273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3461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8108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998363" y="1698251"/>
            <a:ext cx="5792676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 i="0" u="none" strike="noStrike" cap="none" dirty="0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Gears Review</a:t>
            </a:r>
            <a:endParaRPr sz="10000" b="1" i="0" u="none" strike="noStrike" cap="none" dirty="0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6869" y="4629721"/>
            <a:ext cx="2865270" cy="874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68086" y="2487827"/>
            <a:ext cx="2774053" cy="19795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802" y="12257"/>
            <a:ext cx="8534400" cy="1507067"/>
          </a:xfrm>
        </p:spPr>
        <p:txBody>
          <a:bodyPr/>
          <a:lstStyle/>
          <a:p>
            <a:r>
              <a:rPr lang="en-US" dirty="0"/>
              <a:t>Finding Gear Ratios</a:t>
            </a:r>
            <a:br>
              <a:rPr lang="en-US" dirty="0"/>
            </a:br>
            <a:r>
              <a:rPr lang="en-US" sz="2000" dirty="0"/>
              <a:t>Divide one teeth count by the other</a:t>
            </a:r>
            <a:endParaRPr lang="en-US" dirty="0"/>
          </a:p>
        </p:txBody>
      </p:sp>
      <p:pic>
        <p:nvPicPr>
          <p:cNvPr id="8194" name="Picture 2" descr="Determine Gear Ratio Step 4 Version 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02" y="1743247"/>
            <a:ext cx="6149034" cy="4616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>
              <a:xfrm>
                <a:off x="6474941" y="1589902"/>
                <a:ext cx="5132644" cy="38727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</a:rPr>
                  <a:t>We can  write this as </a:t>
                </a:r>
                <a:r>
                  <a:rPr lang="en-US" b="1" dirty="0">
                    <a:solidFill>
                      <a:schemeClr val="tx1"/>
                    </a:solidFill>
                  </a:rPr>
                  <a:t>3/2</a:t>
                </a:r>
                <a:r>
                  <a:rPr lang="en-US" dirty="0">
                    <a:solidFill>
                      <a:schemeClr val="tx1"/>
                    </a:solidFill>
                  </a:rPr>
                  <a:t> or </a:t>
                </a:r>
                <a:r>
                  <a:rPr lang="en-US" b="1" dirty="0">
                    <a:solidFill>
                      <a:schemeClr val="tx1"/>
                    </a:solidFill>
                  </a:rPr>
                  <a:t>1.5 : 1</a:t>
                </a:r>
                <a:endParaRPr lang="en-US" dirty="0">
                  <a:solidFill>
                    <a:schemeClr val="tx1"/>
                  </a:solidFill>
                </a:endParaRPr>
              </a:p>
              <a:p>
                <a:r>
                  <a:rPr lang="en-US" dirty="0">
                    <a:solidFill>
                      <a:schemeClr val="tx1"/>
                    </a:solidFill>
                  </a:rPr>
                  <a:t>The smaller </a:t>
                </a:r>
                <a:r>
                  <a:rPr lang="en-US" b="1" dirty="0">
                    <a:solidFill>
                      <a:schemeClr val="tx1"/>
                    </a:solidFill>
                  </a:rPr>
                  <a:t>driver</a:t>
                </a:r>
                <a:r>
                  <a:rPr lang="en-US" dirty="0">
                    <a:solidFill>
                      <a:schemeClr val="tx1"/>
                    </a:solidFill>
                  </a:rPr>
                  <a:t> gear must turn one and a half times to get the larger </a:t>
                </a:r>
                <a:r>
                  <a:rPr lang="en-US" b="1" dirty="0">
                    <a:solidFill>
                      <a:schemeClr val="tx1"/>
                    </a:solidFill>
                  </a:rPr>
                  <a:t>driven</a:t>
                </a:r>
                <a:r>
                  <a:rPr lang="en-US" dirty="0">
                    <a:solidFill>
                      <a:schemeClr val="tx1"/>
                    </a:solidFill>
                  </a:rPr>
                  <a:t> gear to make one complete turn.</a:t>
                </a:r>
              </a:p>
              <a:p>
                <a:pPr marL="0" indent="0">
                  <a:buNone/>
                </a:pPr>
                <a:endParaRPr lang="en-US" dirty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𝐷𝑟𝑖𝑣𝑒𝑛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𝐺𝑒𝑎𝑟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𝐷𝑟𝑖𝑣𝑒𝑟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𝐺𝑒𝑎𝑟</m:t>
                          </m:r>
                        </m:den>
                      </m:f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𝐺𝑒𝑎𝑟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𝑅𝑎𝑡𝑖𝑜</m:t>
                      </m:r>
                    </m:oMath>
                  </m:oMathPara>
                </a14:m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6474941" y="1589902"/>
                <a:ext cx="5132644" cy="3872700"/>
              </a:xfrm>
              <a:blipFill>
                <a:blip r:embed="rId3"/>
                <a:stretch>
                  <a:fillRect t="-3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20DC08E-FDF7-463A-B95C-93EC224958B7}"/>
              </a:ext>
            </a:extLst>
          </p:cNvPr>
          <p:cNvSpPr txBox="1"/>
          <p:nvPr/>
        </p:nvSpPr>
        <p:spPr>
          <a:xfrm>
            <a:off x="4533987" y="1873559"/>
            <a:ext cx="165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Driven Gear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3111C4B6-1611-4A86-AAD5-C22565505D42}"/>
              </a:ext>
            </a:extLst>
          </p:cNvPr>
          <p:cNvSpPr txBox="1"/>
          <p:nvPr/>
        </p:nvSpPr>
        <p:spPr>
          <a:xfrm>
            <a:off x="666215" y="1969253"/>
            <a:ext cx="16586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Driver Gear</a:t>
            </a:r>
          </a:p>
        </p:txBody>
      </p:sp>
    </p:spTree>
    <p:extLst>
      <p:ext uri="{BB962C8B-B14F-4D97-AF65-F5344CB8AC3E}">
        <p14:creationId xmlns:p14="http://schemas.microsoft.com/office/powerpoint/2010/main" val="3343357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3436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Geared for Torque or for Speed</a:t>
            </a:r>
          </a:p>
        </p:txBody>
      </p:sp>
      <p:pic>
        <p:nvPicPr>
          <p:cNvPr id="3074" name="Picture 2" descr="http://www.technologystudent.com/images5/gr2a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93" y="1939109"/>
            <a:ext cx="4556468" cy="374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20345" y="1970999"/>
            <a:ext cx="639823" cy="511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6" name="Picture 4" descr="http://facweb.cs.depaul.edu/sgrais/images/Automaton/gr1a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3152" y="1939109"/>
            <a:ext cx="3905679" cy="3742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19055" y="1970999"/>
            <a:ext cx="619279" cy="5557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9FDCD248-1E0E-4CA4-B308-32363AEC900D}"/>
              </a:ext>
            </a:extLst>
          </p:cNvPr>
          <p:cNvSpPr txBox="1"/>
          <p:nvPr/>
        </p:nvSpPr>
        <p:spPr>
          <a:xfrm>
            <a:off x="2591766" y="5682051"/>
            <a:ext cx="1084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Torque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3837C0A0-A5EE-4AE1-B969-C24834975602}"/>
              </a:ext>
            </a:extLst>
          </p:cNvPr>
          <p:cNvSpPr txBox="1"/>
          <p:nvPr/>
        </p:nvSpPr>
        <p:spPr>
          <a:xfrm>
            <a:off x="9057973" y="5682051"/>
            <a:ext cx="10845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Speed</a:t>
            </a:r>
          </a:p>
        </p:txBody>
      </p:sp>
    </p:spTree>
    <p:extLst>
      <p:ext uri="{BB962C8B-B14F-4D97-AF65-F5344CB8AC3E}">
        <p14:creationId xmlns:p14="http://schemas.microsoft.com/office/powerpoint/2010/main" val="128456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1998363" y="1698251"/>
            <a:ext cx="5792676" cy="31700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Prototype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0" b="1" i="0" u="none" strike="noStrike" cap="none">
                <a:solidFill>
                  <a:srgbClr val="548135"/>
                </a:solidFill>
                <a:latin typeface="Calibri"/>
                <a:ea typeface="Calibri"/>
                <a:cs typeface="Calibri"/>
                <a:sym typeface="Calibri"/>
              </a:rPr>
              <a:t>Building</a:t>
            </a:r>
            <a:endParaRPr sz="10000" b="1" i="0" u="none" strike="noStrike" cap="none">
              <a:solidFill>
                <a:srgbClr val="54813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176869" y="4629721"/>
            <a:ext cx="2865270" cy="874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268086" y="2487827"/>
            <a:ext cx="2774053" cy="19795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2687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is a “Prototype”?</a:t>
            </a:r>
            <a:endParaRPr/>
          </a:p>
        </p:txBody>
      </p:sp>
      <p:sp>
        <p:nvSpPr>
          <p:cNvPr id="92" name="Google Shape;92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A first, typically a preliminary model of something, especially a machine, from which other forms are developed or copied.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/>
          </a:p>
        </p:txBody>
      </p:sp>
      <p:pic>
        <p:nvPicPr>
          <p:cNvPr id="93" name="Google Shape;93;p2" descr="Image result for prototype inven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38169" y="3105943"/>
            <a:ext cx="9993441" cy="31312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lh3.googleusercontent.com/RTPFWOijBhms8nejF2iLmJHvl2YIJApRqzn8seJKuOrO7GdCXHY1EqKFs3CWBwzISXRaLFwt8a5e0U9SjXMxyeDnWDogSkzfSw4yH8xF-dw8pYDeTqfB1o4HU4QTXB2a60uSh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8587" y="1338149"/>
            <a:ext cx="4743274" cy="485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the Engineering Design Process to create your prototype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27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the Problem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Design and build an electric battery powered vehicle to travel a 20 meter (66 feet) long track the fastest.</a:t>
            </a:r>
          </a:p>
          <a:p>
            <a:r>
              <a:rPr lang="en-US" dirty="0" smtClean="0"/>
              <a:t>Must use battery pack and motor provided by </a:t>
            </a:r>
            <a:r>
              <a:rPr lang="en-US" dirty="0" err="1" smtClean="0"/>
              <a:t>goHunterdon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Must carry one empty 12 </a:t>
            </a:r>
            <a:r>
              <a:rPr lang="en-US" dirty="0" err="1" smtClean="0"/>
              <a:t>oz</a:t>
            </a:r>
            <a:r>
              <a:rPr lang="en-US" dirty="0" smtClean="0"/>
              <a:t> soda can with tab which can easily be removed from the vehicle.</a:t>
            </a:r>
          </a:p>
          <a:p>
            <a:r>
              <a:rPr lang="en-US" dirty="0" smtClean="0"/>
              <a:t>Must attach to a guideline that runs the length of the track and must be easily attached and removed.</a:t>
            </a:r>
          </a:p>
          <a:p>
            <a:r>
              <a:rPr lang="en-US" dirty="0" smtClean="0"/>
              <a:t>Max size is 12” wide, 24”long, 12” high.</a:t>
            </a:r>
            <a:endParaRPr lang="en-US" dirty="0"/>
          </a:p>
        </p:txBody>
      </p:sp>
      <p:pic>
        <p:nvPicPr>
          <p:cNvPr id="4" name="Google Shape;86;p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992664" y="208907"/>
            <a:ext cx="2175905" cy="14817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8416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what you have learned</a:t>
            </a:r>
          </a:p>
          <a:p>
            <a:pPr lvl="1"/>
            <a:r>
              <a:rPr lang="en-US" dirty="0" smtClean="0"/>
              <a:t>Engineering design process</a:t>
            </a:r>
          </a:p>
          <a:p>
            <a:pPr lvl="1"/>
            <a:r>
              <a:rPr lang="en-US" dirty="0" smtClean="0"/>
              <a:t>Battery power</a:t>
            </a:r>
          </a:p>
          <a:p>
            <a:pPr lvl="1"/>
            <a:r>
              <a:rPr lang="en-US" dirty="0" smtClean="0"/>
              <a:t>Aerodynamics</a:t>
            </a:r>
          </a:p>
          <a:p>
            <a:pPr lvl="1"/>
            <a:r>
              <a:rPr lang="en-US" dirty="0" smtClean="0"/>
              <a:t>Gears and gear ratios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Use the EV Challenge Engineering Design Progress Journal to document your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013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dirty="0"/>
              <a:t>Goals for This Lesson</a:t>
            </a:r>
            <a:endParaRPr dirty="0"/>
          </a:p>
        </p:txBody>
      </p:sp>
      <p:sp>
        <p:nvSpPr>
          <p:cNvPr id="99" name="Google Shape;99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463172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Come up with a plan on how you are going to build your prototype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Build your prototype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Test it!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Rework anything that didn’t work correctly or the way you thought it would.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US"/>
              <a:t>Write/draw what happened</a:t>
            </a:r>
            <a:endParaRPr/>
          </a:p>
        </p:txBody>
      </p:sp>
      <p:sp>
        <p:nvSpPr>
          <p:cNvPr id="100" name="Google Shape;100;p3"/>
          <p:cNvSpPr txBox="1"/>
          <p:nvPr/>
        </p:nvSpPr>
        <p:spPr>
          <a:xfrm>
            <a:off x="6353425" y="1825625"/>
            <a:ext cx="4631700" cy="45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marR="0" lvl="0" indent="-228600" algn="l" rtl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the following supplies provided in your kit:</a:t>
            </a: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Motor Gear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Axle Gear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Axles (2)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Motor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Wheels (4) </a:t>
            </a: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Battery compartment</a:t>
            </a:r>
            <a:endParaRPr dirty="0"/>
          </a:p>
          <a:p>
            <a:pPr marL="685800" marR="0" lvl="1" indent="-8763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590"/>
              <a:buFont typeface="Arial"/>
              <a:buChar char="•"/>
            </a:pP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259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dd these from lesson box</a:t>
            </a:r>
            <a:r>
              <a:rPr lang="en-US" sz="259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59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AA Batteries (2)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Tape</a:t>
            </a:r>
            <a:endParaRPr dirty="0"/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Char char="•"/>
            </a:pP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Chassis (Plastic</a:t>
            </a:r>
            <a:r>
              <a:rPr lang="en-US" sz="22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Base</a:t>
            </a:r>
            <a:r>
              <a:rPr lang="en-US" sz="222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</a:t>
            </a: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22860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Calibri"/>
              <a:buChar char="•"/>
            </a:pPr>
            <a:r>
              <a:rPr lang="en-US" sz="222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Straws </a:t>
            </a:r>
            <a:r>
              <a:rPr lang="en-US" sz="222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(1 – cut in half)</a:t>
            </a:r>
            <a:endParaRPr sz="222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685800" marR="0" lvl="1" indent="-87630" algn="l" rtl="0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20"/>
              <a:buFont typeface="Arial"/>
              <a:buNone/>
            </a:pPr>
            <a:endParaRPr sz="222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61860" y="1690688"/>
            <a:ext cx="5508434" cy="1955895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268</Words>
  <Application>Microsoft Office PowerPoint</Application>
  <PresentationFormat>Widescreen</PresentationFormat>
  <Paragraphs>49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Cambria Math</vt:lpstr>
      <vt:lpstr>Office Theme</vt:lpstr>
      <vt:lpstr>PowerPoint Presentation</vt:lpstr>
      <vt:lpstr>Finding Gear Ratios Divide one teeth count by the other</vt:lpstr>
      <vt:lpstr>Geared for Torque or for Speed</vt:lpstr>
      <vt:lpstr>PowerPoint Presentation</vt:lpstr>
      <vt:lpstr>What is a “Prototype”?</vt:lpstr>
      <vt:lpstr>Use the Engineering Design Process to create your prototype</vt:lpstr>
      <vt:lpstr>Define the Problem</vt:lpstr>
      <vt:lpstr>Plan Solutions</vt:lpstr>
      <vt:lpstr>Goals for This Lesson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</dc:creator>
  <cp:lastModifiedBy>jodi</cp:lastModifiedBy>
  <cp:revision>6</cp:revision>
  <dcterms:created xsi:type="dcterms:W3CDTF">2017-02-10T15:59:22Z</dcterms:created>
  <dcterms:modified xsi:type="dcterms:W3CDTF">2021-05-03T12:55:03Z</dcterms:modified>
</cp:coreProperties>
</file>